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7" r:id="rId12"/>
    <p:sldId id="269" r:id="rId13"/>
    <p:sldId id="270" r:id="rId14"/>
    <p:sldId id="300" r:id="rId15"/>
    <p:sldId id="272" r:id="rId16"/>
    <p:sldId id="275" r:id="rId17"/>
    <p:sldId id="276" r:id="rId18"/>
    <p:sldId id="277" r:id="rId19"/>
    <p:sldId id="291" r:id="rId20"/>
    <p:sldId id="292" r:id="rId21"/>
    <p:sldId id="293" r:id="rId22"/>
    <p:sldId id="294" r:id="rId23"/>
    <p:sldId id="296" r:id="rId24"/>
    <p:sldId id="295" r:id="rId25"/>
    <p:sldId id="279" r:id="rId26"/>
    <p:sldId id="282" r:id="rId27"/>
    <p:sldId id="283" r:id="rId28"/>
    <p:sldId id="284" r:id="rId29"/>
    <p:sldId id="280" r:id="rId30"/>
    <p:sldId id="281" r:id="rId31"/>
    <p:sldId id="285" r:id="rId32"/>
    <p:sldId id="297" r:id="rId33"/>
    <p:sldId id="298" r:id="rId34"/>
    <p:sldId id="299" r:id="rId35"/>
    <p:sldId id="286" r:id="rId36"/>
    <p:sldId id="289" r:id="rId37"/>
    <p:sldId id="29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0F8"/>
    <a:srgbClr val="EC5656"/>
    <a:srgbClr val="F7F7F7"/>
    <a:srgbClr val="C3D5FD"/>
    <a:srgbClr val="AAC3FC"/>
    <a:srgbClr val="2D6CF7"/>
    <a:srgbClr val="165BF6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4770F-8D29-43A2-A85E-E82E5BAAD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3BC8A6-1408-49C5-AB27-DBA330C9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F1493-90C9-45D6-9F70-E5CA48CB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46BD2-B4B2-4DC8-8EE5-D34247C1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7693C-58C8-48FB-93DC-DD8B6B0C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8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05B67-CBA0-439A-9D4B-4914181B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FC1C89-8F11-4B20-A2AC-F224CE7A3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91F3D-CA25-4590-84D6-1C3538DA3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F5EA0-5C24-41E6-A55E-FC00AD49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04196-D040-48A2-B1CE-2267C04D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4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21EAD1-77E4-4579-8765-F1F78B09D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39AA77-8FB4-42A0-9E0E-22C3DB287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7F34A-74E8-48F2-874D-52D3C4D0E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FAC5DD-4701-4EB3-822D-09902125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E1D66-3675-47B1-866C-886A2D3A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49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12769-6796-4991-920B-385BFE6B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01FE7-2119-4565-9F3A-AE2902329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BB8CF-E135-4181-BF90-5666CF0E0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911A26-7DE9-4778-BD2C-40BC2485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E3B0D-22EF-4557-BCD7-18BF517F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56333-9B4C-4EF1-A694-C73FCB775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60624-5E80-4CEB-B22E-FEDBD05A3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05A7E-180A-4158-83E1-C31872543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FA5D8-D660-462B-A8AE-45FDE48C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B44C03-FFA4-4451-B9F3-71057372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9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253A0-CD95-482D-9ED0-7BD12EA74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12A404-E56A-46A5-9B85-465530FD0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0C050F-D76E-4D0E-BB9C-8BBD33A64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7AE7A0-93A8-4495-A357-B3BEBCB3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A9FF8-D37D-49DF-9F68-1B0F3FC4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709897-59C5-436E-8445-DEA7157A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59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7E8F1-ED53-434D-850A-F94A6C6E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532F0-2DFE-4069-BF64-6518530A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AC86BF-0146-4685-BAFD-EA16F7B9F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0F7160-3830-4CED-8507-A24CBCEF2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C59FD6-268A-4186-AD10-D1052ED38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35E4E2-64F2-41D2-824B-6F6FFB13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96245D-764F-4FA7-A39F-98E27492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F234E2-2AB8-4DF9-87A0-03F77D60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1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31802-67BD-4DDA-8921-ACFCE159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6AF71B-FABD-45FF-9937-9BC83B5D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AAB39D-AE26-4BBC-8F43-B986C0B6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69F8E8-41FD-4B43-BD69-41EC4496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2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024D23-736E-4B6B-B14D-C6BB8441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635FD4-5E53-4F53-9179-591D3783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EE9104-6B30-421E-ABE0-ADDC46FD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4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97066-948A-4B7F-8A24-462DAD78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28774-1090-4E35-AC47-06FC6E92C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FA6BA-AFDD-4842-8E0F-D130185F9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0FAAF3-648E-4719-8A8A-B96009DE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A90F1C-D494-42C2-9FF3-7743C1E2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BB93B7-684D-4C63-9E37-6D15D566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9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E7ED2-7960-43A3-8B41-A6D031AA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79CDB5-9D23-4F59-870A-BE8ACD7C4D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9990A5-C6DD-4B96-A15C-E1A2894AF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FFD550-1E21-4A71-A97F-84A7F8B3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033744-AD9C-4F60-B120-BD1F424A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799CAF-96F6-4677-B95A-865CFDB6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5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54BA9D-B0A8-49DA-B4DF-62544AE9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00F66D-588F-43B9-B2FE-CE5A399B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DE8E8-FF2F-48A8-8450-3008F3888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3B8F8-BDB2-4A5B-859B-36BFF74C3CFB}" type="datetimeFigureOut">
              <a:rPr lang="ko-KR" altLang="en-US" smtClean="0"/>
              <a:t>2024-01-28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62419-9EE3-4975-91A1-40B52F4E3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CDB8C-F0DF-404C-BFD7-3C18E2E7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D1AF3-A20B-451A-AB76-099469F4AC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6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4310094" y="2692737"/>
            <a:ext cx="3571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7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60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364D-E540-440D-8D8C-4502F9CBD03B}"/>
              </a:ext>
            </a:extLst>
          </p:cNvPr>
          <p:cNvSpPr txBox="1"/>
          <p:nvPr/>
        </p:nvSpPr>
        <p:spPr>
          <a:xfrm>
            <a:off x="4765346" y="3662233"/>
            <a:ext cx="2661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Not </a:t>
            </a:r>
            <a:r>
              <a:rPr lang="en-US" altLang="ko-KR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InstaFeed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, But </a:t>
            </a:r>
            <a:r>
              <a:rPr lang="en-US" altLang="ko-KR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6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364D-E540-440D-8D8C-4502F9CBD03B}"/>
              </a:ext>
            </a:extLst>
          </p:cNvPr>
          <p:cNvSpPr txBox="1"/>
          <p:nvPr/>
        </p:nvSpPr>
        <p:spPr>
          <a:xfrm>
            <a:off x="5659021" y="429170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Solution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0FDBC4-7677-4F68-8F26-C0D5D4A70B70}"/>
              </a:ext>
            </a:extLst>
          </p:cNvPr>
          <p:cNvSpPr/>
          <p:nvPr/>
        </p:nvSpPr>
        <p:spPr>
          <a:xfrm>
            <a:off x="8343896" y="2205925"/>
            <a:ext cx="2489200" cy="2489200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Curious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67B7BC0-92F5-4C04-9ACD-8497366964EE}"/>
              </a:ext>
            </a:extLst>
          </p:cNvPr>
          <p:cNvSpPr/>
          <p:nvPr/>
        </p:nvSpPr>
        <p:spPr>
          <a:xfrm>
            <a:off x="8343896" y="4975638"/>
            <a:ext cx="2489200" cy="666823"/>
          </a:xfrm>
          <a:prstGeom prst="roundRect">
            <a:avLst>
              <a:gd name="adj" fmla="val 50000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Category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1EBB92-C6CF-4697-9271-D3BE1C57E222}"/>
              </a:ext>
            </a:extLst>
          </p:cNvPr>
          <p:cNvSpPr/>
          <p:nvPr/>
        </p:nvSpPr>
        <p:spPr>
          <a:xfrm>
            <a:off x="1502138" y="2321284"/>
            <a:ext cx="2202732" cy="220273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Productive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DA03E2-7321-4024-98F1-FAD67AA4C974}"/>
              </a:ext>
            </a:extLst>
          </p:cNvPr>
          <p:cNvSpPr/>
          <p:nvPr/>
        </p:nvSpPr>
        <p:spPr>
          <a:xfrm>
            <a:off x="4994634" y="2327634"/>
            <a:ext cx="2202732" cy="220273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 err="1">
                <a:latin typeface="Sitka Display" pitchFamily="2" charset="0"/>
              </a:rPr>
              <a:t>Pefect</a:t>
            </a:r>
            <a:r>
              <a:rPr lang="en-US" altLang="ko-KR" sz="1400" spc="-130" dirty="0">
                <a:latin typeface="Sitka Display" pitchFamily="2" charset="0"/>
              </a:rPr>
              <a:t>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0FECE70-A3C7-4010-8271-408931C2958E}"/>
              </a:ext>
            </a:extLst>
          </p:cNvPr>
          <p:cNvSpPr/>
          <p:nvPr/>
        </p:nvSpPr>
        <p:spPr>
          <a:xfrm>
            <a:off x="1464179" y="4887622"/>
            <a:ext cx="2202732" cy="59008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Recommended Post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1082F31-2718-4839-B390-8362FED91D2E}"/>
              </a:ext>
            </a:extLst>
          </p:cNvPr>
          <p:cNvSpPr/>
          <p:nvPr/>
        </p:nvSpPr>
        <p:spPr>
          <a:xfrm>
            <a:off x="4994630" y="4887621"/>
            <a:ext cx="2202732" cy="59008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Solve Quizzes</a:t>
            </a:r>
            <a:endParaRPr lang="ko-KR" altLang="en-US" sz="1400" spc="-130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9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364D-E540-440D-8D8C-4502F9CBD03B}"/>
              </a:ext>
            </a:extLst>
          </p:cNvPr>
          <p:cNvSpPr txBox="1"/>
          <p:nvPr/>
        </p:nvSpPr>
        <p:spPr>
          <a:xfrm>
            <a:off x="5598908" y="429170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KeyWord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62CB46A-BE05-438C-BE51-085D24D2FC54}"/>
              </a:ext>
            </a:extLst>
          </p:cNvPr>
          <p:cNvSpPr/>
          <p:nvPr/>
        </p:nvSpPr>
        <p:spPr>
          <a:xfrm>
            <a:off x="1358904" y="2199575"/>
            <a:ext cx="2489200" cy="2489200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30" dirty="0">
                <a:latin typeface="Sitka Display" pitchFamily="2" charset="0"/>
              </a:rPr>
              <a:t>Joyful</a:t>
            </a:r>
            <a:endParaRPr lang="ko-KR" altLang="en-US" spc="-130" dirty="0">
              <a:latin typeface="Sitka Display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E3E216-5CC8-4D90-8A1A-9470103EDBDF}"/>
              </a:ext>
            </a:extLst>
          </p:cNvPr>
          <p:cNvSpPr/>
          <p:nvPr/>
        </p:nvSpPr>
        <p:spPr>
          <a:xfrm>
            <a:off x="4851400" y="2205925"/>
            <a:ext cx="2489200" cy="2489200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30" dirty="0">
                <a:latin typeface="Sitka Display" pitchFamily="2" charset="0"/>
              </a:rPr>
              <a:t>Development</a:t>
            </a:r>
            <a:endParaRPr lang="ko-KR" altLang="en-US" spc="-130" dirty="0">
              <a:latin typeface="Sitka Display" pitchFamily="2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0FDBC4-7677-4F68-8F26-C0D5D4A70B70}"/>
              </a:ext>
            </a:extLst>
          </p:cNvPr>
          <p:cNvSpPr/>
          <p:nvPr/>
        </p:nvSpPr>
        <p:spPr>
          <a:xfrm>
            <a:off x="8343896" y="2205925"/>
            <a:ext cx="2489200" cy="2489200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30" dirty="0">
                <a:latin typeface="Sitka Display" pitchFamily="2" charset="0"/>
              </a:rPr>
              <a:t>Convenience</a:t>
            </a:r>
            <a:endParaRPr lang="ko-KR" altLang="en-US" spc="-130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65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784058" y="5873110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Main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98B7A-4958-4F87-957E-B9F7B363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75" y="1114424"/>
            <a:ext cx="7969250" cy="4482703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71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357661" y="5873110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Recommended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DE9C6-93C5-4917-AFEB-557C25E3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49" y="1114424"/>
            <a:ext cx="7956101" cy="4475307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64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357661" y="5873110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Recommended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CC5B8A-2CE2-4505-B2F9-1452812B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48" y="1114424"/>
            <a:ext cx="7956101" cy="447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5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543613" y="5873110"/>
            <a:ext cx="1104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Let’s Solve!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7424E8-23B6-4D05-BBB8-98CEDD28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069393"/>
            <a:ext cx="8026400" cy="4514850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36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506749" y="5873110"/>
            <a:ext cx="1178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Let’s Check!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3A7E32-CAD0-4FDB-BF39-D5264E0A0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21" y="1069392"/>
            <a:ext cx="8036158" cy="4520339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292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741589" y="587311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Wow!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B3088D-0DD6-49AB-A9B2-97FFACF4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1069393"/>
            <a:ext cx="8045450" cy="4525566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3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552436" y="587311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Tech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Stack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244DD6-E801-4717-9CA8-BC5F97B3D020}"/>
              </a:ext>
            </a:extLst>
          </p:cNvPr>
          <p:cNvSpPr/>
          <p:nvPr/>
        </p:nvSpPr>
        <p:spPr>
          <a:xfrm>
            <a:off x="1785678" y="138725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HTML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110ED4-2ECE-4290-96E2-CA05CC1A769F}"/>
              </a:ext>
            </a:extLst>
          </p:cNvPr>
          <p:cNvSpPr/>
          <p:nvPr/>
        </p:nvSpPr>
        <p:spPr>
          <a:xfrm>
            <a:off x="5278174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CSS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38A1DEA-B9B1-4DA2-87DD-F0978819060E}"/>
              </a:ext>
            </a:extLst>
          </p:cNvPr>
          <p:cNvSpPr/>
          <p:nvPr/>
        </p:nvSpPr>
        <p:spPr>
          <a:xfrm>
            <a:off x="8770670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JavaScript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EF500B-7932-43FB-AC70-009134BAEC93}"/>
              </a:ext>
            </a:extLst>
          </p:cNvPr>
          <p:cNvSpPr/>
          <p:nvPr/>
        </p:nvSpPr>
        <p:spPr>
          <a:xfrm>
            <a:off x="5278174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Notion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201288-B03E-4E04-A100-B77BD3464527}"/>
              </a:ext>
            </a:extLst>
          </p:cNvPr>
          <p:cNvSpPr/>
          <p:nvPr/>
        </p:nvSpPr>
        <p:spPr>
          <a:xfrm>
            <a:off x="8770670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GPT API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D47E20-A5DC-4613-8888-A66C21DA5185}"/>
              </a:ext>
            </a:extLst>
          </p:cNvPr>
          <p:cNvSpPr/>
          <p:nvPr/>
        </p:nvSpPr>
        <p:spPr>
          <a:xfrm>
            <a:off x="1785678" y="383509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Spread Sheet</a:t>
            </a:r>
            <a:endParaRPr lang="ko-KR" altLang="en-US" sz="1400" b="1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8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9CE716B-7378-4BED-837E-79DB996667DF}"/>
              </a:ext>
            </a:extLst>
          </p:cNvPr>
          <p:cNvSpPr/>
          <p:nvPr/>
        </p:nvSpPr>
        <p:spPr>
          <a:xfrm>
            <a:off x="1631172" y="3686939"/>
            <a:ext cx="1944664" cy="1944664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Sitka Display" pitchFamily="2" charset="0"/>
              </a:rPr>
              <a:t>Spread Sheet</a:t>
            </a:r>
            <a:endParaRPr lang="ko-KR" altLang="en-US" b="1" dirty="0">
              <a:latin typeface="Sitka Displ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552436" y="587311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Tech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Stack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244DD6-E801-4717-9CA8-BC5F97B3D020}"/>
              </a:ext>
            </a:extLst>
          </p:cNvPr>
          <p:cNvSpPr/>
          <p:nvPr/>
        </p:nvSpPr>
        <p:spPr>
          <a:xfrm>
            <a:off x="1785678" y="138725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HTML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110ED4-2ECE-4290-96E2-CA05CC1A769F}"/>
              </a:ext>
            </a:extLst>
          </p:cNvPr>
          <p:cNvSpPr/>
          <p:nvPr/>
        </p:nvSpPr>
        <p:spPr>
          <a:xfrm>
            <a:off x="5278174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CSS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38A1DEA-B9B1-4DA2-87DD-F0978819060E}"/>
              </a:ext>
            </a:extLst>
          </p:cNvPr>
          <p:cNvSpPr/>
          <p:nvPr/>
        </p:nvSpPr>
        <p:spPr>
          <a:xfrm>
            <a:off x="8770670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JavaScript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EF500B-7932-43FB-AC70-009134BAEC93}"/>
              </a:ext>
            </a:extLst>
          </p:cNvPr>
          <p:cNvSpPr/>
          <p:nvPr/>
        </p:nvSpPr>
        <p:spPr>
          <a:xfrm>
            <a:off x="5278174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Notion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201288-B03E-4E04-A100-B77BD3464527}"/>
              </a:ext>
            </a:extLst>
          </p:cNvPr>
          <p:cNvSpPr/>
          <p:nvPr/>
        </p:nvSpPr>
        <p:spPr>
          <a:xfrm>
            <a:off x="8770670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GPT API</a:t>
            </a:r>
            <a:endParaRPr lang="ko-KR" altLang="en-US" sz="1400" b="1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60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364D-E540-440D-8D8C-4502F9CBD03B}"/>
              </a:ext>
            </a:extLst>
          </p:cNvPr>
          <p:cNvSpPr txBox="1"/>
          <p:nvPr/>
        </p:nvSpPr>
        <p:spPr>
          <a:xfrm>
            <a:off x="5490706" y="5873110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No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Answers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D44FE0-B50D-4E2E-8140-202B36E1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14" y="2278010"/>
            <a:ext cx="3222771" cy="2301979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C748B2-0815-4F1F-B3F1-8D1FF3504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290" y="2169405"/>
            <a:ext cx="4189419" cy="2457792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D4FCEF-659D-44FD-A7CC-67DAAAA44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031" y="1928664"/>
            <a:ext cx="6263937" cy="3029997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365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3D3889-4835-4458-B3AC-1D1D7338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71" y="716192"/>
            <a:ext cx="8742858" cy="5492750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3F1A09-608D-454C-992E-C542760AFBFA}"/>
              </a:ext>
            </a:extLst>
          </p:cNvPr>
          <p:cNvSpPr/>
          <p:nvPr/>
        </p:nvSpPr>
        <p:spPr>
          <a:xfrm>
            <a:off x="396077" y="347994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Sitka Display" pitchFamily="2" charset="0"/>
              </a:rPr>
              <a:t>Spread Sheet</a:t>
            </a:r>
          </a:p>
        </p:txBody>
      </p:sp>
    </p:spTree>
    <p:extLst>
      <p:ext uri="{BB962C8B-B14F-4D97-AF65-F5344CB8AC3E}">
        <p14:creationId xmlns:p14="http://schemas.microsoft.com/office/powerpoint/2010/main" val="49013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552436" y="587311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Tech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Stack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244DD6-E801-4717-9CA8-BC5F97B3D020}"/>
              </a:ext>
            </a:extLst>
          </p:cNvPr>
          <p:cNvSpPr/>
          <p:nvPr/>
        </p:nvSpPr>
        <p:spPr>
          <a:xfrm>
            <a:off x="1785678" y="138725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HTML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110ED4-2ECE-4290-96E2-CA05CC1A769F}"/>
              </a:ext>
            </a:extLst>
          </p:cNvPr>
          <p:cNvSpPr/>
          <p:nvPr/>
        </p:nvSpPr>
        <p:spPr>
          <a:xfrm>
            <a:off x="5278174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CSS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38A1DEA-B9B1-4DA2-87DD-F0978819060E}"/>
              </a:ext>
            </a:extLst>
          </p:cNvPr>
          <p:cNvSpPr/>
          <p:nvPr/>
        </p:nvSpPr>
        <p:spPr>
          <a:xfrm>
            <a:off x="8770670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JavaScript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235DBE-2DCE-405C-A074-0B18BDB99AA1}"/>
              </a:ext>
            </a:extLst>
          </p:cNvPr>
          <p:cNvSpPr/>
          <p:nvPr/>
        </p:nvSpPr>
        <p:spPr>
          <a:xfrm>
            <a:off x="1785678" y="383509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Spread Sheet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EF500B-7932-43FB-AC70-009134BAEC93}"/>
              </a:ext>
            </a:extLst>
          </p:cNvPr>
          <p:cNvSpPr/>
          <p:nvPr/>
        </p:nvSpPr>
        <p:spPr>
          <a:xfrm>
            <a:off x="5278174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Notion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201288-B03E-4E04-A100-B77BD3464527}"/>
              </a:ext>
            </a:extLst>
          </p:cNvPr>
          <p:cNvSpPr/>
          <p:nvPr/>
        </p:nvSpPr>
        <p:spPr>
          <a:xfrm>
            <a:off x="8770670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GPT API</a:t>
            </a:r>
            <a:endParaRPr lang="ko-KR" altLang="en-US" sz="1400" b="1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9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552436" y="587311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Tech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Stack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244DD6-E801-4717-9CA8-BC5F97B3D020}"/>
              </a:ext>
            </a:extLst>
          </p:cNvPr>
          <p:cNvSpPr/>
          <p:nvPr/>
        </p:nvSpPr>
        <p:spPr>
          <a:xfrm>
            <a:off x="1785678" y="138725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HTML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110ED4-2ECE-4290-96E2-CA05CC1A769F}"/>
              </a:ext>
            </a:extLst>
          </p:cNvPr>
          <p:cNvSpPr/>
          <p:nvPr/>
        </p:nvSpPr>
        <p:spPr>
          <a:xfrm>
            <a:off x="5278174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CSS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38A1DEA-B9B1-4DA2-87DD-F0978819060E}"/>
              </a:ext>
            </a:extLst>
          </p:cNvPr>
          <p:cNvSpPr/>
          <p:nvPr/>
        </p:nvSpPr>
        <p:spPr>
          <a:xfrm>
            <a:off x="8770670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JavaScript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201288-B03E-4E04-A100-B77BD3464527}"/>
              </a:ext>
            </a:extLst>
          </p:cNvPr>
          <p:cNvSpPr/>
          <p:nvPr/>
        </p:nvSpPr>
        <p:spPr>
          <a:xfrm>
            <a:off x="5123665" y="3686939"/>
            <a:ext cx="1944664" cy="1944664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Sitka Display" pitchFamily="2" charset="0"/>
              </a:rPr>
              <a:t>Notion</a:t>
            </a:r>
            <a:endParaRPr lang="ko-KR" altLang="en-US" b="1" dirty="0"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A7ADC7-3A07-43C1-BB73-D2ECFCFB4F7D}"/>
              </a:ext>
            </a:extLst>
          </p:cNvPr>
          <p:cNvSpPr/>
          <p:nvPr/>
        </p:nvSpPr>
        <p:spPr>
          <a:xfrm>
            <a:off x="8770670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GPT API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A184E6-29BB-41F5-9236-F308869DB92D}"/>
              </a:ext>
            </a:extLst>
          </p:cNvPr>
          <p:cNvSpPr/>
          <p:nvPr/>
        </p:nvSpPr>
        <p:spPr>
          <a:xfrm>
            <a:off x="1785678" y="383509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Spread Sheet</a:t>
            </a:r>
            <a:endParaRPr lang="ko-KR" altLang="en-US" sz="1400" b="1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33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3F1A09-608D-454C-992E-C542760AFBFA}"/>
              </a:ext>
            </a:extLst>
          </p:cNvPr>
          <p:cNvSpPr/>
          <p:nvPr/>
        </p:nvSpPr>
        <p:spPr>
          <a:xfrm>
            <a:off x="396077" y="347994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Sitka Display" pitchFamily="2" charset="0"/>
              </a:rPr>
              <a:t>Notion</a:t>
            </a:r>
            <a:endParaRPr lang="ko-KR" altLang="en-US" sz="1050" b="1" dirty="0">
              <a:latin typeface="Sitka Display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AAD0C-5FBD-4AC0-816A-3EB2B15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25" y="1426304"/>
            <a:ext cx="9531350" cy="4622705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33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552436" y="587311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Tech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Stack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244DD6-E801-4717-9CA8-BC5F97B3D020}"/>
              </a:ext>
            </a:extLst>
          </p:cNvPr>
          <p:cNvSpPr/>
          <p:nvPr/>
        </p:nvSpPr>
        <p:spPr>
          <a:xfrm>
            <a:off x="1785678" y="138725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HTML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110ED4-2ECE-4290-96E2-CA05CC1A769F}"/>
              </a:ext>
            </a:extLst>
          </p:cNvPr>
          <p:cNvSpPr/>
          <p:nvPr/>
        </p:nvSpPr>
        <p:spPr>
          <a:xfrm>
            <a:off x="5278174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CSS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38A1DEA-B9B1-4DA2-87DD-F0978819060E}"/>
              </a:ext>
            </a:extLst>
          </p:cNvPr>
          <p:cNvSpPr/>
          <p:nvPr/>
        </p:nvSpPr>
        <p:spPr>
          <a:xfrm>
            <a:off x="8770670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JavaScript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EF500B-7932-43FB-AC70-009134BAEC93}"/>
              </a:ext>
            </a:extLst>
          </p:cNvPr>
          <p:cNvSpPr/>
          <p:nvPr/>
        </p:nvSpPr>
        <p:spPr>
          <a:xfrm>
            <a:off x="5278174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Notion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201288-B03E-4E04-A100-B77BD3464527}"/>
              </a:ext>
            </a:extLst>
          </p:cNvPr>
          <p:cNvSpPr/>
          <p:nvPr/>
        </p:nvSpPr>
        <p:spPr>
          <a:xfrm>
            <a:off x="8770670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GPT API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5C96A1-F895-41D4-AC30-7CBB5F9CCE81}"/>
              </a:ext>
            </a:extLst>
          </p:cNvPr>
          <p:cNvSpPr/>
          <p:nvPr/>
        </p:nvSpPr>
        <p:spPr>
          <a:xfrm>
            <a:off x="1785678" y="383509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Spread Sheet</a:t>
            </a:r>
            <a:endParaRPr lang="ko-KR" altLang="en-US" sz="1400" b="1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86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552436" y="587311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Tech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Stack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244DD6-E801-4717-9CA8-BC5F97B3D020}"/>
              </a:ext>
            </a:extLst>
          </p:cNvPr>
          <p:cNvSpPr/>
          <p:nvPr/>
        </p:nvSpPr>
        <p:spPr>
          <a:xfrm>
            <a:off x="1785678" y="138725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HTML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110ED4-2ECE-4290-96E2-CA05CC1A769F}"/>
              </a:ext>
            </a:extLst>
          </p:cNvPr>
          <p:cNvSpPr/>
          <p:nvPr/>
        </p:nvSpPr>
        <p:spPr>
          <a:xfrm>
            <a:off x="5278174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CSS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38A1DEA-B9B1-4DA2-87DD-F0978819060E}"/>
              </a:ext>
            </a:extLst>
          </p:cNvPr>
          <p:cNvSpPr/>
          <p:nvPr/>
        </p:nvSpPr>
        <p:spPr>
          <a:xfrm>
            <a:off x="8770670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JavaScript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EF500B-7932-43FB-AC70-009134BAEC93}"/>
              </a:ext>
            </a:extLst>
          </p:cNvPr>
          <p:cNvSpPr/>
          <p:nvPr/>
        </p:nvSpPr>
        <p:spPr>
          <a:xfrm>
            <a:off x="5278174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Notion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201288-B03E-4E04-A100-B77BD3464527}"/>
              </a:ext>
            </a:extLst>
          </p:cNvPr>
          <p:cNvSpPr/>
          <p:nvPr/>
        </p:nvSpPr>
        <p:spPr>
          <a:xfrm>
            <a:off x="8616164" y="3686939"/>
            <a:ext cx="1944664" cy="1944664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Sitka Display" pitchFamily="2" charset="0"/>
              </a:rPr>
              <a:t>GPT API</a:t>
            </a:r>
            <a:endParaRPr lang="ko-KR" altLang="en-US" b="1" dirty="0"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FE4B0F9-BC83-4DBE-98B6-A670594AE347}"/>
              </a:ext>
            </a:extLst>
          </p:cNvPr>
          <p:cNvSpPr/>
          <p:nvPr/>
        </p:nvSpPr>
        <p:spPr>
          <a:xfrm>
            <a:off x="1785678" y="383509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Spread Sheet</a:t>
            </a:r>
            <a:endParaRPr lang="ko-KR" altLang="en-US" sz="1400" b="1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65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3F1A09-608D-454C-992E-C542760AFBFA}"/>
              </a:ext>
            </a:extLst>
          </p:cNvPr>
          <p:cNvSpPr/>
          <p:nvPr/>
        </p:nvSpPr>
        <p:spPr>
          <a:xfrm>
            <a:off x="396077" y="347994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Sitka Display" pitchFamily="2" charset="0"/>
              </a:rPr>
              <a:t>GPT API</a:t>
            </a:r>
            <a:endParaRPr lang="ko-KR" altLang="en-US" sz="1050" b="1" dirty="0">
              <a:latin typeface="Sitka Display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628827-CE30-4119-B0B6-1CFF99D6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29" y="744071"/>
            <a:ext cx="5186736" cy="5492750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799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3F1A09-608D-454C-992E-C542760AFBFA}"/>
              </a:ext>
            </a:extLst>
          </p:cNvPr>
          <p:cNvSpPr/>
          <p:nvPr/>
        </p:nvSpPr>
        <p:spPr>
          <a:xfrm>
            <a:off x="396077" y="347994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Sitka Display" pitchFamily="2" charset="0"/>
              </a:rPr>
              <a:t>GPT API</a:t>
            </a:r>
            <a:endParaRPr lang="ko-KR" altLang="en-US" sz="1050" b="1" dirty="0">
              <a:latin typeface="Sitka Display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515E29-F1DD-4B5B-AD11-EB650003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486" y="744071"/>
            <a:ext cx="5635021" cy="5487437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46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3F1A09-608D-454C-992E-C542760AFBFA}"/>
              </a:ext>
            </a:extLst>
          </p:cNvPr>
          <p:cNvSpPr/>
          <p:nvPr/>
        </p:nvSpPr>
        <p:spPr>
          <a:xfrm>
            <a:off x="396077" y="347994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Sitka Display" pitchFamily="2" charset="0"/>
              </a:rPr>
              <a:t>GPT API</a:t>
            </a:r>
            <a:endParaRPr lang="ko-KR" altLang="en-US" sz="1050" b="1" dirty="0">
              <a:latin typeface="Sitka Display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87B31D-BD3D-4DA3-94B3-56E37196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374" y="744071"/>
            <a:ext cx="5273252" cy="5487437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11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3F1A09-608D-454C-992E-C542760AFBFA}"/>
              </a:ext>
            </a:extLst>
          </p:cNvPr>
          <p:cNvSpPr/>
          <p:nvPr/>
        </p:nvSpPr>
        <p:spPr>
          <a:xfrm>
            <a:off x="396077" y="347994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Sitka Display" pitchFamily="2" charset="0"/>
              </a:rPr>
              <a:t>GPT API</a:t>
            </a:r>
            <a:endParaRPr lang="ko-KR" altLang="en-US" sz="1050" b="1" dirty="0">
              <a:latin typeface="Sitka Display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7CAD8B-3529-4627-B4C7-68D7AD2B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744071"/>
            <a:ext cx="4554887" cy="5729104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8E295A-161D-4056-8696-C07CA303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65" y="744071"/>
            <a:ext cx="4730344" cy="5729104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8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364D-E540-440D-8D8C-4502F9CBD03B}"/>
              </a:ext>
            </a:extLst>
          </p:cNvPr>
          <p:cNvSpPr txBox="1"/>
          <p:nvPr/>
        </p:nvSpPr>
        <p:spPr>
          <a:xfrm>
            <a:off x="5644597" y="5873110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Statistics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pic>
        <p:nvPicPr>
          <p:cNvPr id="1026" name="Picture 2" descr="국가수준 학업성취도 평가결과 2019년과 비교해 2021년에 국어 성적이 보통학력 이상인 학생의 비율이에요. 고2는 77.5%에서 64.3%로 13%가 줄었고, 중3은 82.9%에서 74.4%로 약 8%가 줄었어요.">
            <a:extLst>
              <a:ext uri="{FF2B5EF4-FFF2-40B4-BE49-F238E27FC236}">
                <a16:creationId xmlns:a16="http://schemas.microsoft.com/office/drawing/2014/main" id="{329B4DF8-C3C7-4E52-822E-56BADA80C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60" y="2089688"/>
            <a:ext cx="3900745" cy="2678623"/>
          </a:xfrm>
          <a:prstGeom prst="rect">
            <a:avLst/>
          </a:prstGeom>
          <a:noFill/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제3차 성인문해능력조사 결과 중학 학력 이하인 수준 1, 2, 3에 해당하는 성인 비율은 약 20%로 나타났어요. 2~30대에서 4.7%로 가장 적었고, 40대, 50대, 60대가 각각 8.5%, 17.2%, 35.4%로 나타났어요.">
            <a:extLst>
              <a:ext uri="{FF2B5EF4-FFF2-40B4-BE49-F238E27FC236}">
                <a16:creationId xmlns:a16="http://schemas.microsoft.com/office/drawing/2014/main" id="{F0247D29-8E40-41B5-828D-869004E6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397" y="883403"/>
            <a:ext cx="3742970" cy="5091193"/>
          </a:xfrm>
          <a:prstGeom prst="rect">
            <a:avLst/>
          </a:prstGeom>
          <a:noFill/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0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3F1A09-608D-454C-992E-C542760AFBFA}"/>
              </a:ext>
            </a:extLst>
          </p:cNvPr>
          <p:cNvSpPr/>
          <p:nvPr/>
        </p:nvSpPr>
        <p:spPr>
          <a:xfrm>
            <a:off x="396077" y="347994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Sitka Display" pitchFamily="2" charset="0"/>
              </a:rPr>
              <a:t>GPT API</a:t>
            </a:r>
            <a:endParaRPr lang="ko-KR" altLang="en-US" sz="1050" b="1" dirty="0">
              <a:latin typeface="Sitka Display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FE5F8A-2D8F-4AE8-9D23-9E3D4653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44071"/>
            <a:ext cx="4566342" cy="5729104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D1D38E-D8D3-4334-B89A-83E069B2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15" y="744071"/>
            <a:ext cx="4733394" cy="5729104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236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3F1A09-608D-454C-992E-C542760AFBFA}"/>
              </a:ext>
            </a:extLst>
          </p:cNvPr>
          <p:cNvSpPr/>
          <p:nvPr/>
        </p:nvSpPr>
        <p:spPr>
          <a:xfrm>
            <a:off x="396077" y="347994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latin typeface="Sitka Display" pitchFamily="2" charset="0"/>
              </a:rPr>
              <a:t>GPT API</a:t>
            </a:r>
            <a:endParaRPr lang="ko-KR" altLang="en-US" sz="1050" b="1" dirty="0">
              <a:latin typeface="Sitka Display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F65410-EBD5-4902-8787-07C7322A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87" y="744071"/>
            <a:ext cx="4802710" cy="5733535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0096DD-0181-46E1-AD90-2D868A8E6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113" y="744071"/>
            <a:ext cx="4479997" cy="5733535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010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552436" y="587311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Tech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Stack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244DD6-E801-4717-9CA8-BC5F97B3D020}"/>
              </a:ext>
            </a:extLst>
          </p:cNvPr>
          <p:cNvSpPr/>
          <p:nvPr/>
        </p:nvSpPr>
        <p:spPr>
          <a:xfrm>
            <a:off x="1785678" y="138725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HTML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110ED4-2ECE-4290-96E2-CA05CC1A769F}"/>
              </a:ext>
            </a:extLst>
          </p:cNvPr>
          <p:cNvSpPr/>
          <p:nvPr/>
        </p:nvSpPr>
        <p:spPr>
          <a:xfrm>
            <a:off x="5278174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CSS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38A1DEA-B9B1-4DA2-87DD-F0978819060E}"/>
              </a:ext>
            </a:extLst>
          </p:cNvPr>
          <p:cNvSpPr/>
          <p:nvPr/>
        </p:nvSpPr>
        <p:spPr>
          <a:xfrm>
            <a:off x="8770670" y="1393604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JavaScript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EF500B-7932-43FB-AC70-009134BAEC93}"/>
              </a:ext>
            </a:extLst>
          </p:cNvPr>
          <p:cNvSpPr/>
          <p:nvPr/>
        </p:nvSpPr>
        <p:spPr>
          <a:xfrm>
            <a:off x="5278174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Notion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201288-B03E-4E04-A100-B77BD3464527}"/>
              </a:ext>
            </a:extLst>
          </p:cNvPr>
          <p:cNvSpPr/>
          <p:nvPr/>
        </p:nvSpPr>
        <p:spPr>
          <a:xfrm>
            <a:off x="8770670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GPT API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0E10820-B56F-4DD4-BB91-FCE8E2C833A2}"/>
              </a:ext>
            </a:extLst>
          </p:cNvPr>
          <p:cNvSpPr/>
          <p:nvPr/>
        </p:nvSpPr>
        <p:spPr>
          <a:xfrm>
            <a:off x="1785678" y="383509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Spread Sheet</a:t>
            </a:r>
            <a:endParaRPr lang="ko-KR" altLang="en-US" sz="1400" b="1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53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201288-B03E-4E04-A100-B77BD3464527}"/>
              </a:ext>
            </a:extLst>
          </p:cNvPr>
          <p:cNvSpPr/>
          <p:nvPr/>
        </p:nvSpPr>
        <p:spPr>
          <a:xfrm>
            <a:off x="8616164" y="1232748"/>
            <a:ext cx="1944664" cy="1944664"/>
          </a:xfrm>
          <a:prstGeom prst="roundRect">
            <a:avLst>
              <a:gd name="adj" fmla="val 19081"/>
            </a:avLst>
          </a:prstGeom>
          <a:solidFill>
            <a:srgbClr val="EC5656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Sitka Display" pitchFamily="2" charset="0"/>
              </a:rPr>
              <a:t>JavaScript</a:t>
            </a:r>
            <a:endParaRPr lang="ko-KR" altLang="en-US" b="1" dirty="0">
              <a:latin typeface="Sitka Display" pitchFamily="2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0947FC-B56D-456E-8A80-AF1ABF7B2270}"/>
              </a:ext>
            </a:extLst>
          </p:cNvPr>
          <p:cNvSpPr/>
          <p:nvPr/>
        </p:nvSpPr>
        <p:spPr>
          <a:xfrm>
            <a:off x="5123665" y="1239098"/>
            <a:ext cx="1944664" cy="1944664"/>
          </a:xfrm>
          <a:prstGeom prst="roundRect">
            <a:avLst>
              <a:gd name="adj" fmla="val 19081"/>
            </a:avLst>
          </a:prstGeom>
          <a:solidFill>
            <a:srgbClr val="EC5656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Sitka Display" pitchFamily="2" charset="0"/>
              </a:rPr>
              <a:t>CSS</a:t>
            </a:r>
            <a:endParaRPr lang="ko-KR" altLang="en-US" b="1" dirty="0">
              <a:latin typeface="Sitka Display" pitchFamily="2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3908FFE-D2AD-4244-B7CE-002A6013200C}"/>
              </a:ext>
            </a:extLst>
          </p:cNvPr>
          <p:cNvSpPr/>
          <p:nvPr/>
        </p:nvSpPr>
        <p:spPr>
          <a:xfrm>
            <a:off x="1631166" y="1239098"/>
            <a:ext cx="1944664" cy="1944664"/>
          </a:xfrm>
          <a:prstGeom prst="roundRect">
            <a:avLst>
              <a:gd name="adj" fmla="val 19081"/>
            </a:avLst>
          </a:prstGeom>
          <a:solidFill>
            <a:srgbClr val="EC5656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Sitka Display" pitchFamily="2" charset="0"/>
              </a:rPr>
              <a:t>HTML</a:t>
            </a:r>
            <a:endParaRPr lang="ko-KR" altLang="en-US" b="1" dirty="0">
              <a:latin typeface="Sitka Displ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5552436" y="587311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Tech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Stack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EF500B-7932-43FB-AC70-009134BAEC93}"/>
              </a:ext>
            </a:extLst>
          </p:cNvPr>
          <p:cNvSpPr/>
          <p:nvPr/>
        </p:nvSpPr>
        <p:spPr>
          <a:xfrm>
            <a:off x="5278174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Notion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0B1690F-4854-4A08-860D-3EB870C4EEE2}"/>
              </a:ext>
            </a:extLst>
          </p:cNvPr>
          <p:cNvSpPr/>
          <p:nvPr/>
        </p:nvSpPr>
        <p:spPr>
          <a:xfrm>
            <a:off x="8770670" y="384144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GPT API</a:t>
            </a:r>
            <a:endParaRPr lang="ko-KR" altLang="en-US" sz="1400" b="1" dirty="0">
              <a:latin typeface="Sitka Display" pitchFamily="2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12548B-E69C-4D8D-810F-5416D8139C85}"/>
              </a:ext>
            </a:extLst>
          </p:cNvPr>
          <p:cNvSpPr/>
          <p:nvPr/>
        </p:nvSpPr>
        <p:spPr>
          <a:xfrm>
            <a:off x="1785678" y="3835095"/>
            <a:ext cx="1635652" cy="163565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Sitka Display" pitchFamily="2" charset="0"/>
              </a:rPr>
              <a:t>Spread Sheet</a:t>
            </a:r>
            <a:endParaRPr lang="ko-KR" altLang="en-US" sz="1400" b="1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99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3F1A09-608D-454C-992E-C542760AFBFA}"/>
              </a:ext>
            </a:extLst>
          </p:cNvPr>
          <p:cNvSpPr/>
          <p:nvPr/>
        </p:nvSpPr>
        <p:spPr>
          <a:xfrm>
            <a:off x="4791873" y="652794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EC5656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Sitka Display" pitchFamily="2" charset="0"/>
              </a:rPr>
              <a:t>HTML</a:t>
            </a:r>
            <a:endParaRPr lang="ko-KR" altLang="en-US" sz="900" b="1" dirty="0">
              <a:latin typeface="Sitka Display" pitchFamily="2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451FC8A-7AD8-4A4E-AE37-E732655D7480}"/>
              </a:ext>
            </a:extLst>
          </p:cNvPr>
          <p:cNvSpPr/>
          <p:nvPr/>
        </p:nvSpPr>
        <p:spPr>
          <a:xfrm>
            <a:off x="5699923" y="652794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EC5656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Sitka Display" pitchFamily="2" charset="0"/>
              </a:rPr>
              <a:t>CSS</a:t>
            </a:r>
            <a:endParaRPr lang="ko-KR" altLang="en-US" sz="900" b="1" dirty="0">
              <a:latin typeface="Sitka Display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AF02485-B4C7-4DBB-A4A3-838EBC38D7A6}"/>
              </a:ext>
            </a:extLst>
          </p:cNvPr>
          <p:cNvSpPr/>
          <p:nvPr/>
        </p:nvSpPr>
        <p:spPr>
          <a:xfrm>
            <a:off x="6607973" y="652794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EC5656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Sitka Display" pitchFamily="2" charset="0"/>
              </a:rPr>
              <a:t>JavaScript</a:t>
            </a:r>
            <a:endParaRPr lang="ko-KR" altLang="en-US" sz="900" b="1" dirty="0">
              <a:latin typeface="Sitka Display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09A19B-EFDE-4628-9519-7BAB3C336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97" y="2144001"/>
            <a:ext cx="9474200" cy="3176385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05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2C502-D9C3-4948-B486-683420E6CA9B}"/>
              </a:ext>
            </a:extLst>
          </p:cNvPr>
          <p:cNvSpPr/>
          <p:nvPr/>
        </p:nvSpPr>
        <p:spPr>
          <a:xfrm>
            <a:off x="0" y="6858001"/>
            <a:ext cx="12192000" cy="1422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2655028" y="3228945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ko-KR" altLang="en-U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주전까지 </a:t>
            </a:r>
            <a:r>
              <a:rPr lang="ko-KR" altLang="en-US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현직자이셨던</a:t>
            </a:r>
            <a:r>
              <a:rPr lang="ko-KR" altLang="en-U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분의 코드를 확인해볼까요</a:t>
            </a:r>
            <a:r>
              <a:rPr lang="en-US" altLang="ko-KR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B7FED8-B918-413A-B44A-A978C5F10FDA}"/>
              </a:ext>
            </a:extLst>
          </p:cNvPr>
          <p:cNvSpPr/>
          <p:nvPr/>
        </p:nvSpPr>
        <p:spPr>
          <a:xfrm>
            <a:off x="-3" y="-1422400"/>
            <a:ext cx="12192000" cy="1422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6B1AEB7-B914-4F21-BFDD-BF7EA36EA7B3}"/>
              </a:ext>
            </a:extLst>
          </p:cNvPr>
          <p:cNvSpPr/>
          <p:nvPr/>
        </p:nvSpPr>
        <p:spPr>
          <a:xfrm>
            <a:off x="4791873" y="-2771926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EC5656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Sitka Display" pitchFamily="2" charset="0"/>
              </a:rPr>
              <a:t>HTML</a:t>
            </a:r>
            <a:endParaRPr lang="ko-KR" altLang="en-US" sz="900" b="1" dirty="0">
              <a:latin typeface="Sitka Display" pitchFamily="2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E0997F-741A-45CF-9FFE-5AA64470FEDC}"/>
              </a:ext>
            </a:extLst>
          </p:cNvPr>
          <p:cNvSpPr/>
          <p:nvPr/>
        </p:nvSpPr>
        <p:spPr>
          <a:xfrm>
            <a:off x="5699923" y="-2771926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EC5656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Sitka Display" pitchFamily="2" charset="0"/>
              </a:rPr>
              <a:t>CSS</a:t>
            </a:r>
            <a:endParaRPr lang="ko-KR" altLang="en-US" sz="900" b="1" dirty="0">
              <a:latin typeface="Sitka Display" pitchFamily="2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408C51-BA44-4659-80F5-2ABB19206197}"/>
              </a:ext>
            </a:extLst>
          </p:cNvPr>
          <p:cNvSpPr/>
          <p:nvPr/>
        </p:nvSpPr>
        <p:spPr>
          <a:xfrm>
            <a:off x="6607973" y="-2771926"/>
            <a:ext cx="792154" cy="792154"/>
          </a:xfrm>
          <a:prstGeom prst="roundRect">
            <a:avLst>
              <a:gd name="adj" fmla="val 19081"/>
            </a:avLst>
          </a:prstGeom>
          <a:solidFill>
            <a:srgbClr val="EC5656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Sitka Display" pitchFamily="2" charset="0"/>
              </a:rPr>
              <a:t>JavaScript</a:t>
            </a:r>
            <a:endParaRPr lang="ko-KR" altLang="en-US" sz="900" b="1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0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AAE8A5-36F4-4386-A2F3-0F26E49990FE}"/>
              </a:ext>
            </a:extLst>
          </p:cNvPr>
          <p:cNvSpPr/>
          <p:nvPr/>
        </p:nvSpPr>
        <p:spPr>
          <a:xfrm>
            <a:off x="-3" y="-1"/>
            <a:ext cx="12192000" cy="3428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rgbClr val="F7F7F7"/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rgbClr val="F7F7F7"/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rgbClr val="F7F7F7"/>
              </a:solidFill>
              <a:latin typeface="Sitka Display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2C502-D9C3-4948-B486-683420E6CA9B}"/>
              </a:ext>
            </a:extLst>
          </p:cNvPr>
          <p:cNvSpPr/>
          <p:nvPr/>
        </p:nvSpPr>
        <p:spPr>
          <a:xfrm>
            <a:off x="0" y="3429001"/>
            <a:ext cx="12192000" cy="3429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8820F-877A-4D11-9189-A90D89B05728}"/>
              </a:ext>
            </a:extLst>
          </p:cNvPr>
          <p:cNvSpPr txBox="1"/>
          <p:nvPr/>
        </p:nvSpPr>
        <p:spPr>
          <a:xfrm>
            <a:off x="4142618" y="3228945"/>
            <a:ext cx="3906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F7F7F7"/>
                </a:solidFill>
                <a:latin typeface="+mn-ea"/>
              </a:rPr>
              <a:t>이상으로 발표 마치겠습니다</a:t>
            </a:r>
            <a:r>
              <a:rPr lang="en-US" altLang="ko-KR" sz="2400" b="1" spc="-150" dirty="0">
                <a:solidFill>
                  <a:srgbClr val="F7F7F7"/>
                </a:solidFill>
                <a:latin typeface="+mn-ea"/>
              </a:rPr>
              <a:t>!</a:t>
            </a:r>
            <a:endParaRPr lang="ko-KR" altLang="en-US" sz="2400" b="1" spc="-150" dirty="0">
              <a:solidFill>
                <a:srgbClr val="F7F7F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2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AAE8A5-36F4-4386-A2F3-0F26E49990FE}"/>
              </a:ext>
            </a:extLst>
          </p:cNvPr>
          <p:cNvSpPr/>
          <p:nvPr/>
        </p:nvSpPr>
        <p:spPr>
          <a:xfrm>
            <a:off x="-3" y="-1"/>
            <a:ext cx="12192000" cy="3428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2C502-D9C3-4948-B486-683420E6CA9B}"/>
              </a:ext>
            </a:extLst>
          </p:cNvPr>
          <p:cNvSpPr/>
          <p:nvPr/>
        </p:nvSpPr>
        <p:spPr>
          <a:xfrm>
            <a:off x="0" y="3429001"/>
            <a:ext cx="12192000" cy="3429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83FED-774B-404D-8FDB-F203240CBE47}"/>
              </a:ext>
            </a:extLst>
          </p:cNvPr>
          <p:cNvSpPr txBox="1"/>
          <p:nvPr/>
        </p:nvSpPr>
        <p:spPr>
          <a:xfrm>
            <a:off x="4310094" y="2692737"/>
            <a:ext cx="3571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150" dirty="0" err="1">
                <a:solidFill>
                  <a:srgbClr val="F7F7F7"/>
                </a:solidFill>
                <a:latin typeface="Sitka Display" pitchFamily="2" charset="0"/>
              </a:rPr>
              <a:t>BrainFeed</a:t>
            </a:r>
            <a:r>
              <a:rPr lang="en-US" altLang="ko-KR" sz="7200" b="1" spc="-150" dirty="0">
                <a:solidFill>
                  <a:srgbClr val="F7F7F7"/>
                </a:solidFill>
                <a:latin typeface="Sitka Display" pitchFamily="2" charset="0"/>
              </a:rPr>
              <a:t>.</a:t>
            </a:r>
            <a:endParaRPr lang="ko-KR" altLang="en-US" sz="6000" b="1" spc="-150" dirty="0">
              <a:solidFill>
                <a:srgbClr val="F7F7F7"/>
              </a:solidFill>
              <a:latin typeface="Sitka Displ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1940C-5D75-48FD-9A1C-3DFFA7FD4F3E}"/>
              </a:ext>
            </a:extLst>
          </p:cNvPr>
          <p:cNvSpPr txBox="1"/>
          <p:nvPr/>
        </p:nvSpPr>
        <p:spPr>
          <a:xfrm>
            <a:off x="4966525" y="3662233"/>
            <a:ext cx="2258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7F7F7"/>
                </a:solidFill>
                <a:latin typeface="Sitka Display" pitchFamily="2" charset="0"/>
              </a:rPr>
              <a:t>Should we actually try it?</a:t>
            </a:r>
            <a:endParaRPr lang="ko-KR" altLang="en-US" sz="2000" spc="-150" dirty="0">
              <a:solidFill>
                <a:srgbClr val="F7F7F7"/>
              </a:solidFill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92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364D-E540-440D-8D8C-4502F9CBD03B}"/>
              </a:ext>
            </a:extLst>
          </p:cNvPr>
          <p:cNvSpPr txBox="1"/>
          <p:nvPr/>
        </p:nvSpPr>
        <p:spPr>
          <a:xfrm>
            <a:off x="5728755" y="5873110"/>
            <a:ext cx="734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Target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9EF945-DF57-4970-B83E-969213D27176}"/>
              </a:ext>
            </a:extLst>
          </p:cNvPr>
          <p:cNvGrpSpPr/>
          <p:nvPr/>
        </p:nvGrpSpPr>
        <p:grpSpPr>
          <a:xfrm>
            <a:off x="6609124" y="1571461"/>
            <a:ext cx="3715077" cy="3715077"/>
            <a:chOff x="4238458" y="1571461"/>
            <a:chExt cx="3715077" cy="3715077"/>
          </a:xfrm>
          <a:effectLst>
            <a:outerShdw blurRad="381000" dist="38100" dir="5400000" algn="t" rotWithShape="0">
              <a:schemeClr val="tx1">
                <a:alpha val="20000"/>
              </a:schemeClr>
            </a:outerShdw>
          </a:effectLst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2A341C0-0D3A-431C-A0F8-A267F4EC9252}"/>
                </a:ext>
              </a:extLst>
            </p:cNvPr>
            <p:cNvSpPr/>
            <p:nvPr/>
          </p:nvSpPr>
          <p:spPr>
            <a:xfrm>
              <a:off x="4238458" y="1571461"/>
              <a:ext cx="3715077" cy="3715077"/>
            </a:xfrm>
            <a:prstGeom prst="ellipse">
              <a:avLst/>
            </a:prstGeom>
            <a:solidFill>
              <a:srgbClr val="EC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416ABFB-DCBF-415B-8108-278A8317FDB3}"/>
                </a:ext>
              </a:extLst>
            </p:cNvPr>
            <p:cNvSpPr/>
            <p:nvPr/>
          </p:nvSpPr>
          <p:spPr>
            <a:xfrm>
              <a:off x="4633850" y="1966854"/>
              <a:ext cx="2924292" cy="292429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DD76EFC-1CA9-45ED-AA67-23ABF3C50276}"/>
                </a:ext>
              </a:extLst>
            </p:cNvPr>
            <p:cNvSpPr/>
            <p:nvPr/>
          </p:nvSpPr>
          <p:spPr>
            <a:xfrm>
              <a:off x="5036256" y="2383276"/>
              <a:ext cx="2119487" cy="2119487"/>
            </a:xfrm>
            <a:prstGeom prst="ellipse">
              <a:avLst/>
            </a:prstGeom>
            <a:solidFill>
              <a:srgbClr val="EC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6C4D55-C8F4-475F-85F0-764ED37840F9}"/>
                </a:ext>
              </a:extLst>
            </p:cNvPr>
            <p:cNvSpPr/>
            <p:nvPr/>
          </p:nvSpPr>
          <p:spPr>
            <a:xfrm>
              <a:off x="5431645" y="2764648"/>
              <a:ext cx="1328702" cy="132870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F58A30D-25C9-4F02-8896-EE88EB6B17E3}"/>
                </a:ext>
              </a:extLst>
            </p:cNvPr>
            <p:cNvSpPr/>
            <p:nvPr/>
          </p:nvSpPr>
          <p:spPr>
            <a:xfrm>
              <a:off x="5830542" y="3177565"/>
              <a:ext cx="530907" cy="530907"/>
            </a:xfrm>
            <a:prstGeom prst="ellipse">
              <a:avLst/>
            </a:prstGeom>
            <a:solidFill>
              <a:srgbClr val="EC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5D13E4E-10A2-45E5-B8BF-C91F6D29E35C}"/>
              </a:ext>
            </a:extLst>
          </p:cNvPr>
          <p:cNvSpPr txBox="1"/>
          <p:nvPr/>
        </p:nvSpPr>
        <p:spPr>
          <a:xfrm rot="1069245">
            <a:off x="-2037543" y="-378674"/>
            <a:ext cx="202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긴 글을 못 읽는 </a:t>
            </a:r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MZ</a:t>
            </a:r>
            <a:endParaRPr lang="ko-KR" altLang="en-US" b="1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D0D127-D6A5-4824-B5C5-53E4DA0EFA7A}"/>
              </a:ext>
            </a:extLst>
          </p:cNvPr>
          <p:cNvSpPr txBox="1"/>
          <p:nvPr/>
        </p:nvSpPr>
        <p:spPr>
          <a:xfrm rot="21236137">
            <a:off x="-2946073" y="462799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똑똑하게 쉬고 싶은 </a:t>
            </a:r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MZ</a:t>
            </a:r>
            <a:endParaRPr lang="ko-KR" altLang="en-US" b="1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E24765-ADE4-4244-99BB-0E9390651ECC}"/>
              </a:ext>
            </a:extLst>
          </p:cNvPr>
          <p:cNvSpPr txBox="1"/>
          <p:nvPr/>
        </p:nvSpPr>
        <p:spPr>
          <a:xfrm rot="166152">
            <a:off x="-3444339" y="2541785"/>
            <a:ext cx="266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릴스를</a:t>
            </a:r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그만 보고 싶은 </a:t>
            </a:r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MZ</a:t>
            </a:r>
            <a:endParaRPr lang="ko-KR" altLang="en-US" b="1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EC7594-9147-4D64-A686-B298B8EBE86A}"/>
              </a:ext>
            </a:extLst>
          </p:cNvPr>
          <p:cNvSpPr txBox="1"/>
          <p:nvPr/>
        </p:nvSpPr>
        <p:spPr>
          <a:xfrm rot="21390774">
            <a:off x="-3528743" y="4230907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입시를 하고 있는 </a:t>
            </a:r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MZ</a:t>
            </a:r>
            <a:endParaRPr lang="ko-KR" altLang="en-US" b="1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78953A-7D86-4EC3-AE71-A0681698D8D2}"/>
              </a:ext>
            </a:extLst>
          </p:cNvPr>
          <p:cNvSpPr txBox="1"/>
          <p:nvPr/>
        </p:nvSpPr>
        <p:spPr>
          <a:xfrm rot="21287937">
            <a:off x="-4236421" y="555833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시사를 알고 싶은 </a:t>
            </a:r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MZ</a:t>
            </a:r>
            <a:endParaRPr lang="ko-KR" altLang="en-US" b="1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085B3-1D65-414D-8383-AAC7D85AF3C7}"/>
              </a:ext>
            </a:extLst>
          </p:cNvPr>
          <p:cNvSpPr txBox="1"/>
          <p:nvPr/>
        </p:nvSpPr>
        <p:spPr>
          <a:xfrm>
            <a:off x="1892097" y="3167389"/>
            <a:ext cx="2771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내가 이렇다면</a:t>
            </a:r>
            <a:r>
              <a:rPr lang="en-US" altLang="ko-KR" sz="28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…?</a:t>
            </a:r>
            <a:endParaRPr lang="ko-KR" altLang="en-US" sz="2800" b="1" spc="-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370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70351 0.49167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9" y="2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.76758 -0.03634 " pathEditMode="relative" rAng="0" ptsTypes="AA">
                                      <p:cBhvr>
                                        <p:cTn id="10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2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82 -0.07083 L 0.7319 0.14329 " pathEditMode="relative" rAng="0" ptsTypes="AA">
                                      <p:cBhvr>
                                        <p:cTn id="14" dur="1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98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0.77201 -0.0213 " pathEditMode="relative" rAng="0" ptsTypes="AA">
                                      <p:cBhvr>
                                        <p:cTn id="18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94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74 0.30162 L 0.87708 -0.52986 " pathEditMode="relative" rAng="0" ptsTypes="AA">
                                      <p:cBhvr>
                                        <p:cTn id="22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41" y="-4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4310094" y="2692737"/>
            <a:ext cx="3571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7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60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364D-E540-440D-8D8C-4502F9CBD03B}"/>
              </a:ext>
            </a:extLst>
          </p:cNvPr>
          <p:cNvSpPr txBox="1"/>
          <p:nvPr/>
        </p:nvSpPr>
        <p:spPr>
          <a:xfrm>
            <a:off x="4765346" y="3662233"/>
            <a:ext cx="2661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Not </a:t>
            </a:r>
            <a:r>
              <a:rPr lang="en-US" altLang="ko-KR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InstaFeed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, But </a:t>
            </a:r>
            <a:r>
              <a:rPr lang="en-US" altLang="ko-KR" sz="2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7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4310094" y="2692737"/>
            <a:ext cx="3571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7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60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364D-E540-440D-8D8C-4502F9CBD03B}"/>
              </a:ext>
            </a:extLst>
          </p:cNvPr>
          <p:cNvSpPr txBox="1"/>
          <p:nvPr/>
        </p:nvSpPr>
        <p:spPr>
          <a:xfrm>
            <a:off x="4096916" y="3662233"/>
            <a:ext cx="39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SNS</a:t>
            </a:r>
            <a:r>
              <a:rPr lang="ko-KR" altLang="en-US" sz="1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</a:t>
            </a:r>
            <a:r>
              <a:rPr lang="en-US" altLang="ko-KR" sz="1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‘</a:t>
            </a:r>
            <a:r>
              <a:rPr lang="ko-KR" altLang="en-US" sz="1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피드</a:t>
            </a:r>
            <a:r>
              <a:rPr lang="en-US" altLang="ko-KR" sz="1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’</a:t>
            </a:r>
            <a:r>
              <a:rPr lang="ko-KR" altLang="en-US" sz="1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처럼 지식을 쉽고 재미있게 소비한다는 뜻</a:t>
            </a:r>
          </a:p>
        </p:txBody>
      </p:sp>
    </p:spTree>
    <p:extLst>
      <p:ext uri="{BB962C8B-B14F-4D97-AF65-F5344CB8AC3E}">
        <p14:creationId xmlns:p14="http://schemas.microsoft.com/office/powerpoint/2010/main" val="142213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364D-E540-440D-8D8C-4502F9CBD03B}"/>
              </a:ext>
            </a:extLst>
          </p:cNvPr>
          <p:cNvSpPr txBox="1"/>
          <p:nvPr/>
        </p:nvSpPr>
        <p:spPr>
          <a:xfrm>
            <a:off x="5659021" y="429170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Solution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62CB46A-BE05-438C-BE51-085D24D2FC54}"/>
              </a:ext>
            </a:extLst>
          </p:cNvPr>
          <p:cNvSpPr/>
          <p:nvPr/>
        </p:nvSpPr>
        <p:spPr>
          <a:xfrm>
            <a:off x="1502138" y="2321284"/>
            <a:ext cx="2202732" cy="220273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Productive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E3E216-5CC8-4D90-8A1A-9470103EDBDF}"/>
              </a:ext>
            </a:extLst>
          </p:cNvPr>
          <p:cNvSpPr/>
          <p:nvPr/>
        </p:nvSpPr>
        <p:spPr>
          <a:xfrm>
            <a:off x="4994634" y="2327634"/>
            <a:ext cx="2202732" cy="220273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Perfect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0FDBC4-7677-4F68-8F26-C0D5D4A70B70}"/>
              </a:ext>
            </a:extLst>
          </p:cNvPr>
          <p:cNvSpPr/>
          <p:nvPr/>
        </p:nvSpPr>
        <p:spPr>
          <a:xfrm>
            <a:off x="8487130" y="2327634"/>
            <a:ext cx="2202732" cy="220273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Curious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D53B98-2375-4516-AB89-E8590728D1BD}"/>
              </a:ext>
            </a:extLst>
          </p:cNvPr>
          <p:cNvSpPr/>
          <p:nvPr/>
        </p:nvSpPr>
        <p:spPr>
          <a:xfrm>
            <a:off x="1464179" y="4887622"/>
            <a:ext cx="2202732" cy="59008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Recommended Post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EE99BD-E06A-4AA3-A933-73DF7187D325}"/>
              </a:ext>
            </a:extLst>
          </p:cNvPr>
          <p:cNvSpPr/>
          <p:nvPr/>
        </p:nvSpPr>
        <p:spPr>
          <a:xfrm>
            <a:off x="4994630" y="4887621"/>
            <a:ext cx="2202732" cy="59008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Solve Quizzes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67B7BC0-92F5-4C04-9ACD-8497366964EE}"/>
              </a:ext>
            </a:extLst>
          </p:cNvPr>
          <p:cNvSpPr/>
          <p:nvPr/>
        </p:nvSpPr>
        <p:spPr>
          <a:xfrm>
            <a:off x="8487130" y="4887620"/>
            <a:ext cx="2202732" cy="59008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Category</a:t>
            </a:r>
            <a:endParaRPr lang="ko-KR" altLang="en-US" sz="1400" spc="-130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81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364D-E540-440D-8D8C-4502F9CBD03B}"/>
              </a:ext>
            </a:extLst>
          </p:cNvPr>
          <p:cNvSpPr txBox="1"/>
          <p:nvPr/>
        </p:nvSpPr>
        <p:spPr>
          <a:xfrm>
            <a:off x="5659021" y="429170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Solution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62CB46A-BE05-438C-BE51-085D24D2FC54}"/>
              </a:ext>
            </a:extLst>
          </p:cNvPr>
          <p:cNvSpPr/>
          <p:nvPr/>
        </p:nvSpPr>
        <p:spPr>
          <a:xfrm>
            <a:off x="1358904" y="2199575"/>
            <a:ext cx="2489200" cy="2489200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Productive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CD53B98-2375-4516-AB89-E8590728D1BD}"/>
              </a:ext>
            </a:extLst>
          </p:cNvPr>
          <p:cNvSpPr/>
          <p:nvPr/>
        </p:nvSpPr>
        <p:spPr>
          <a:xfrm>
            <a:off x="1320945" y="4975640"/>
            <a:ext cx="2489200" cy="666823"/>
          </a:xfrm>
          <a:prstGeom prst="roundRect">
            <a:avLst>
              <a:gd name="adj" fmla="val 50000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Recommended Post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8E3244-CD90-4B84-B865-CFDA6EFCD209}"/>
              </a:ext>
            </a:extLst>
          </p:cNvPr>
          <p:cNvSpPr/>
          <p:nvPr/>
        </p:nvSpPr>
        <p:spPr>
          <a:xfrm>
            <a:off x="4994634" y="2327634"/>
            <a:ext cx="2202732" cy="220273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 err="1">
                <a:latin typeface="Sitka Display" pitchFamily="2" charset="0"/>
              </a:rPr>
              <a:t>Pefect</a:t>
            </a:r>
            <a:r>
              <a:rPr lang="en-US" altLang="ko-KR" sz="1400" spc="-130" dirty="0">
                <a:latin typeface="Sitka Display" pitchFamily="2" charset="0"/>
              </a:rPr>
              <a:t>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EF73A6-7BB9-4189-BEBF-F2DF3D9B9CED}"/>
              </a:ext>
            </a:extLst>
          </p:cNvPr>
          <p:cNvSpPr/>
          <p:nvPr/>
        </p:nvSpPr>
        <p:spPr>
          <a:xfrm>
            <a:off x="8487130" y="2327634"/>
            <a:ext cx="2202732" cy="220273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Curious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FD6C462-F474-48C6-A041-85E0660D1658}"/>
              </a:ext>
            </a:extLst>
          </p:cNvPr>
          <p:cNvSpPr/>
          <p:nvPr/>
        </p:nvSpPr>
        <p:spPr>
          <a:xfrm>
            <a:off x="4994630" y="4887621"/>
            <a:ext cx="2202732" cy="59008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Solve Quizzes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4C1DCA3-FB8E-4A80-94ED-606A31585FC0}"/>
              </a:ext>
            </a:extLst>
          </p:cNvPr>
          <p:cNvSpPr/>
          <p:nvPr/>
        </p:nvSpPr>
        <p:spPr>
          <a:xfrm>
            <a:off x="8487130" y="4887620"/>
            <a:ext cx="2202732" cy="59008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Category</a:t>
            </a:r>
            <a:endParaRPr lang="ko-KR" altLang="en-US" sz="1400" spc="-130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43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207D1-6F7A-4E59-BFF2-7737A40DFFEC}"/>
              </a:ext>
            </a:extLst>
          </p:cNvPr>
          <p:cNvSpPr txBox="1"/>
          <p:nvPr/>
        </p:nvSpPr>
        <p:spPr>
          <a:xfrm>
            <a:off x="5379294" y="0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BrainFeed</a:t>
            </a:r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.</a:t>
            </a:r>
            <a:endParaRPr lang="ko-KR" alt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6364D-E540-440D-8D8C-4502F9CBD03B}"/>
              </a:ext>
            </a:extLst>
          </p:cNvPr>
          <p:cNvSpPr txBox="1"/>
          <p:nvPr/>
        </p:nvSpPr>
        <p:spPr>
          <a:xfrm>
            <a:off x="5659021" y="429170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Sitka Display" pitchFamily="2" charset="0"/>
              </a:rPr>
              <a:t>Solution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Sitka Display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E3E216-5CC8-4D90-8A1A-9470103EDBDF}"/>
              </a:ext>
            </a:extLst>
          </p:cNvPr>
          <p:cNvSpPr/>
          <p:nvPr/>
        </p:nvSpPr>
        <p:spPr>
          <a:xfrm>
            <a:off x="4851400" y="2205925"/>
            <a:ext cx="2489200" cy="2489200"/>
          </a:xfrm>
          <a:prstGeom prst="roundRect">
            <a:avLst>
              <a:gd name="adj" fmla="val 19081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 err="1">
                <a:latin typeface="Sitka Display" pitchFamily="2" charset="0"/>
              </a:rPr>
              <a:t>Pefect</a:t>
            </a:r>
            <a:r>
              <a:rPr lang="en-US" altLang="ko-KR" sz="1400" spc="-130" dirty="0">
                <a:latin typeface="Sitka Display" pitchFamily="2" charset="0"/>
              </a:rPr>
              <a:t>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EE99BD-E06A-4AA3-A933-73DF7187D325}"/>
              </a:ext>
            </a:extLst>
          </p:cNvPr>
          <p:cNvSpPr/>
          <p:nvPr/>
        </p:nvSpPr>
        <p:spPr>
          <a:xfrm>
            <a:off x="4851396" y="4975639"/>
            <a:ext cx="2489200" cy="666823"/>
          </a:xfrm>
          <a:prstGeom prst="roundRect">
            <a:avLst>
              <a:gd name="adj" fmla="val 50000"/>
            </a:avLst>
          </a:prstGeom>
          <a:solidFill>
            <a:srgbClr val="4A80F8"/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Solve Quizzes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F9164A-8357-4081-B236-8A9B121F76AD}"/>
              </a:ext>
            </a:extLst>
          </p:cNvPr>
          <p:cNvSpPr/>
          <p:nvPr/>
        </p:nvSpPr>
        <p:spPr>
          <a:xfrm>
            <a:off x="1502138" y="2321284"/>
            <a:ext cx="2202732" cy="220273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Productive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863FAC1-5CEB-4F32-B6D6-7BB9C2AA21E5}"/>
              </a:ext>
            </a:extLst>
          </p:cNvPr>
          <p:cNvSpPr/>
          <p:nvPr/>
        </p:nvSpPr>
        <p:spPr>
          <a:xfrm>
            <a:off x="8487130" y="2327634"/>
            <a:ext cx="2202732" cy="2202732"/>
          </a:xfrm>
          <a:prstGeom prst="roundRect">
            <a:avLst>
              <a:gd name="adj" fmla="val 190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Curious MZ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0B1D55F-E83F-46B7-A644-73988C5CE374}"/>
              </a:ext>
            </a:extLst>
          </p:cNvPr>
          <p:cNvSpPr/>
          <p:nvPr/>
        </p:nvSpPr>
        <p:spPr>
          <a:xfrm>
            <a:off x="1464179" y="4887622"/>
            <a:ext cx="2202732" cy="59008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Recommended Post</a:t>
            </a:r>
            <a:endParaRPr lang="ko-KR" altLang="en-US" sz="1400" spc="-130" dirty="0">
              <a:latin typeface="Sitka Display" pitchFamily="2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162EF8-D307-40E9-8CDE-93F9CC15072A}"/>
              </a:ext>
            </a:extLst>
          </p:cNvPr>
          <p:cNvSpPr/>
          <p:nvPr/>
        </p:nvSpPr>
        <p:spPr>
          <a:xfrm>
            <a:off x="8487130" y="4887620"/>
            <a:ext cx="2202732" cy="59008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81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30" dirty="0">
                <a:latin typeface="Sitka Display" pitchFamily="2" charset="0"/>
              </a:rPr>
              <a:t>Category</a:t>
            </a:r>
            <a:endParaRPr lang="ko-KR" altLang="en-US" sz="1400" spc="-130" dirty="0">
              <a:latin typeface="Sitka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6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305</Words>
  <Application>Microsoft Office PowerPoint</Application>
  <PresentationFormat>와이드스크린</PresentationFormat>
  <Paragraphs>160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Sitka Display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</dc:creator>
  <cp:lastModifiedBy>taekyung kim</cp:lastModifiedBy>
  <cp:revision>63</cp:revision>
  <dcterms:created xsi:type="dcterms:W3CDTF">2024-01-27T15:20:45Z</dcterms:created>
  <dcterms:modified xsi:type="dcterms:W3CDTF">2024-01-27T23:36:05Z</dcterms:modified>
</cp:coreProperties>
</file>